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DCEC7E-5B64-44D3-B2C3-A64CA42AFDAC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B0D484C-7AAD-4055-8E42-6DA833F14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entury Schoolbook" pitchFamily="18" charset="0"/>
              </a:rPr>
              <a:t>ESSENTIAL NUTRIENTS</a:t>
            </a:r>
            <a:br>
              <a:rPr lang="en-US" dirty="0" smtClean="0">
                <a:latin typeface="Century Schoolbook" pitchFamily="18" charset="0"/>
              </a:rPr>
            </a:br>
            <a:endParaRPr lang="en-US" dirty="0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Starches and sugars that provide energy.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SOURCES:</a:t>
            </a:r>
          </a:p>
          <a:p>
            <a:endParaRPr lang="en-US" dirty="0" smtClean="0"/>
          </a:p>
          <a:p>
            <a:r>
              <a:rPr lang="en-US" dirty="0" smtClean="0"/>
              <a:t>RICE</a:t>
            </a:r>
          </a:p>
          <a:p>
            <a:r>
              <a:rPr lang="en-US" dirty="0" smtClean="0"/>
              <a:t>PASTA</a:t>
            </a:r>
          </a:p>
          <a:p>
            <a:r>
              <a:rPr lang="en-US" dirty="0" smtClean="0"/>
              <a:t>BREADS </a:t>
            </a:r>
          </a:p>
          <a:p>
            <a:r>
              <a:rPr lang="en-US" dirty="0" smtClean="0"/>
              <a:t>POTATOES</a:t>
            </a:r>
          </a:p>
          <a:p>
            <a:r>
              <a:rPr lang="en-US" dirty="0" smtClean="0"/>
              <a:t>BEANS</a:t>
            </a:r>
          </a:p>
          <a:p>
            <a:r>
              <a:rPr lang="en-US" dirty="0" smtClean="0"/>
              <a:t>CORN</a:t>
            </a:r>
          </a:p>
          <a:p>
            <a:r>
              <a:rPr lang="en-US" dirty="0" smtClean="0"/>
              <a:t>MILK</a:t>
            </a:r>
          </a:p>
          <a:p>
            <a:r>
              <a:rPr lang="en-US" dirty="0" smtClean="0"/>
              <a:t>FRUIT</a:t>
            </a:r>
          </a:p>
          <a:p>
            <a:r>
              <a:rPr lang="en-US" dirty="0" smtClean="0"/>
              <a:t>HONEY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CARBOHYDRATES</a:t>
            </a:r>
            <a:endParaRPr lang="en-US" dirty="0"/>
          </a:p>
        </p:txBody>
      </p:sp>
      <p:pic>
        <p:nvPicPr>
          <p:cNvPr id="6146" name="Picture 2" descr="http://www.seattlemet.com/assets/0004/1724/pasta.jpg?12791449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981200"/>
            <a:ext cx="3429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Used to repair body cells and tissues.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SOURCES:</a:t>
            </a:r>
          </a:p>
          <a:p>
            <a:r>
              <a:rPr lang="en-US" dirty="0" smtClean="0"/>
              <a:t>Meat</a:t>
            </a:r>
          </a:p>
          <a:p>
            <a:r>
              <a:rPr lang="en-US" dirty="0" smtClean="0"/>
              <a:t>Dairy Products</a:t>
            </a:r>
          </a:p>
          <a:p>
            <a:r>
              <a:rPr lang="en-US" dirty="0" smtClean="0"/>
              <a:t>Eggs</a:t>
            </a:r>
          </a:p>
          <a:p>
            <a:r>
              <a:rPr lang="en-US" dirty="0" smtClean="0"/>
              <a:t>Beans</a:t>
            </a:r>
          </a:p>
          <a:p>
            <a:r>
              <a:rPr lang="en-US" dirty="0" smtClean="0"/>
              <a:t>Nuts</a:t>
            </a:r>
          </a:p>
          <a:p>
            <a:r>
              <a:rPr lang="en-US" dirty="0" smtClean="0"/>
              <a:t>Grains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PROTEINS</a:t>
            </a:r>
            <a:endParaRPr lang="en-US" dirty="0"/>
          </a:p>
        </p:txBody>
      </p:sp>
      <p:pic>
        <p:nvPicPr>
          <p:cNvPr id="5122" name="Picture 2" descr="http://2.bp.blogspot.com/_D3sBizocDcA/SxCXR4tUlFI/AAAAAAAAADY/Bh5picUC_Fs/s1600/Raw-Meat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514600"/>
            <a:ext cx="4531659" cy="320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Nutrient that supply energy, keep the skin healthy, and promote normal growth.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SOURCES:</a:t>
            </a:r>
          </a:p>
          <a:p>
            <a:r>
              <a:rPr lang="en-US" dirty="0" smtClean="0"/>
              <a:t>Butter</a:t>
            </a:r>
          </a:p>
          <a:p>
            <a:r>
              <a:rPr lang="en-US" dirty="0" smtClean="0"/>
              <a:t>Stick margarine</a:t>
            </a:r>
          </a:p>
          <a:p>
            <a:r>
              <a:rPr lang="en-US" dirty="0" smtClean="0"/>
              <a:t>Meat</a:t>
            </a:r>
          </a:p>
          <a:p>
            <a:r>
              <a:rPr lang="en-US" dirty="0" smtClean="0"/>
              <a:t>Poultry</a:t>
            </a:r>
          </a:p>
          <a:p>
            <a:r>
              <a:rPr lang="en-US" dirty="0" smtClean="0"/>
              <a:t>Dairy products</a:t>
            </a:r>
          </a:p>
          <a:p>
            <a:r>
              <a:rPr lang="en-US" dirty="0" smtClean="0"/>
              <a:t>Vegetable oils</a:t>
            </a:r>
          </a:p>
          <a:p>
            <a:r>
              <a:rPr lang="en-US" dirty="0" smtClean="0"/>
              <a:t>Nuts</a:t>
            </a:r>
          </a:p>
          <a:p>
            <a:r>
              <a:rPr lang="en-US" dirty="0" smtClean="0"/>
              <a:t>Avocados</a:t>
            </a:r>
          </a:p>
          <a:p>
            <a:r>
              <a:rPr lang="en-US" dirty="0" smtClean="0"/>
              <a:t>Olives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dirty="0" smtClean="0"/>
              <a:t>FATS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 descr="http://www.istockphoto.com/file_thumbview_approve/3503003/2/istockphoto_3503003-dairy-produc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438400"/>
            <a:ext cx="361950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Substances that help to regulate the body’s functions.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SOURCES:</a:t>
            </a:r>
          </a:p>
          <a:p>
            <a:r>
              <a:rPr lang="en-US" dirty="0" smtClean="0"/>
              <a:t>Fruits</a:t>
            </a:r>
          </a:p>
          <a:p>
            <a:r>
              <a:rPr lang="en-US" dirty="0" smtClean="0"/>
              <a:t>Vegetables</a:t>
            </a:r>
          </a:p>
          <a:p>
            <a:r>
              <a:rPr lang="en-US" dirty="0" smtClean="0"/>
              <a:t>Milk</a:t>
            </a:r>
          </a:p>
          <a:p>
            <a:r>
              <a:rPr lang="en-US" dirty="0" smtClean="0"/>
              <a:t>Whole grain breads and cereals</a:t>
            </a:r>
          </a:p>
          <a:p>
            <a:r>
              <a:rPr lang="en-US" dirty="0" smtClean="0"/>
              <a:t>Enriched breads and cereals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VITAMINS</a:t>
            </a:r>
            <a:endParaRPr lang="en-US" dirty="0"/>
          </a:p>
        </p:txBody>
      </p:sp>
      <p:pic>
        <p:nvPicPr>
          <p:cNvPr id="3074" name="Picture 2" descr="http://preparednesspro.files.wordpress.com/2009/04/whole-wheat-br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2098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Nutrients that strengthen bones and teeth, help keep blood healthy, and keep the heart and other organs working properly.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SOURCES:</a:t>
            </a:r>
          </a:p>
          <a:p>
            <a:r>
              <a:rPr lang="en-US" dirty="0" smtClean="0"/>
              <a:t>Milk</a:t>
            </a:r>
          </a:p>
          <a:p>
            <a:r>
              <a:rPr lang="en-US" dirty="0" smtClean="0"/>
              <a:t>Meat</a:t>
            </a:r>
          </a:p>
          <a:p>
            <a:r>
              <a:rPr lang="en-US" dirty="0" smtClean="0"/>
              <a:t>Spinach</a:t>
            </a:r>
          </a:p>
          <a:p>
            <a:r>
              <a:rPr lang="en-US" dirty="0" smtClean="0"/>
              <a:t>Other green leafy vegetables</a:t>
            </a:r>
          </a:p>
          <a:p>
            <a:r>
              <a:rPr lang="en-US" dirty="0" smtClean="0"/>
              <a:t>Fruits</a:t>
            </a:r>
          </a:p>
          <a:p>
            <a:r>
              <a:rPr lang="en-US" dirty="0" smtClean="0"/>
              <a:t>Dry beans</a:t>
            </a:r>
          </a:p>
          <a:p>
            <a:r>
              <a:rPr lang="en-US" dirty="0" smtClean="0"/>
              <a:t>Sodium (from salt)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MINERALS</a:t>
            </a:r>
            <a:endParaRPr lang="en-US" dirty="0"/>
          </a:p>
        </p:txBody>
      </p:sp>
      <p:pic>
        <p:nvPicPr>
          <p:cNvPr id="2050" name="Picture 2" descr="http://topnews.ae/images/green-leafy-vegetables-diabe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438400"/>
            <a:ext cx="3352800" cy="3176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 is a nutrient that helps with digestion, carries nutrients throughout the body, removes wastes from the body, and regulates body temperature.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SOURCES:</a:t>
            </a:r>
          </a:p>
          <a:p>
            <a:r>
              <a:rPr lang="en-US" dirty="0" smtClean="0"/>
              <a:t>Water</a:t>
            </a:r>
          </a:p>
          <a:p>
            <a:r>
              <a:rPr lang="en-US" dirty="0" smtClean="0"/>
              <a:t>Juice</a:t>
            </a:r>
          </a:p>
          <a:p>
            <a:r>
              <a:rPr lang="en-US" dirty="0" smtClean="0"/>
              <a:t>Milk</a:t>
            </a:r>
          </a:p>
          <a:p>
            <a:r>
              <a:rPr lang="en-US" dirty="0" smtClean="0"/>
              <a:t>Other beverages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WATER</a:t>
            </a:r>
            <a:endParaRPr lang="en-US" dirty="0"/>
          </a:p>
        </p:txBody>
      </p:sp>
      <p:pic>
        <p:nvPicPr>
          <p:cNvPr id="1026" name="Picture 2" descr="http://yourgreenfriend.com/wp-content/uploads/2009/04/tap_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048000"/>
            <a:ext cx="31242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</TotalTime>
  <Words>167</Words>
  <Application>Microsoft Office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ESSENTIAL NUTRIENTS </vt:lpstr>
      <vt:lpstr>CARBOHYDRATES</vt:lpstr>
      <vt:lpstr>PROTEINS</vt:lpstr>
      <vt:lpstr>FATS </vt:lpstr>
      <vt:lpstr>VITAMINS</vt:lpstr>
      <vt:lpstr>MINERALS</vt:lpstr>
      <vt:lpstr>WATER</vt:lpstr>
    </vt:vector>
  </TitlesOfParts>
  <Company>Virginia Beach City Public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 NUTRIENTS</dc:title>
  <dc:creator>PAMS</dc:creator>
  <cp:lastModifiedBy>Allen M. Brewer</cp:lastModifiedBy>
  <cp:revision>10</cp:revision>
  <dcterms:created xsi:type="dcterms:W3CDTF">2010-10-19T11:40:10Z</dcterms:created>
  <dcterms:modified xsi:type="dcterms:W3CDTF">2012-10-15T16:18:32Z</dcterms:modified>
</cp:coreProperties>
</file>